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1E55-DE12-4741-8C7E-8D8C1F559515}" type="datetimeFigureOut">
              <a:rPr lang="ar-IQ" smtClean="0"/>
              <a:t>13/06/1434</a:t>
            </a:fld>
            <a:endParaRPr lang="ar-IQ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3E92E6-2DE6-4077-9278-A42655FEC6A1}" type="slidenum">
              <a:rPr lang="ar-IQ" smtClean="0"/>
              <a:t>‹#›</a:t>
            </a:fld>
            <a:endParaRPr lang="ar-IQ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1E55-DE12-4741-8C7E-8D8C1F559515}" type="datetimeFigureOut">
              <a:rPr lang="ar-IQ" smtClean="0"/>
              <a:t>13/06/1434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E92E6-2DE6-4077-9278-A42655FEC6A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1E55-DE12-4741-8C7E-8D8C1F559515}" type="datetimeFigureOut">
              <a:rPr lang="ar-IQ" smtClean="0"/>
              <a:t>13/06/1434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E92E6-2DE6-4077-9278-A42655FEC6A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1E55-DE12-4741-8C7E-8D8C1F559515}" type="datetimeFigureOut">
              <a:rPr lang="ar-IQ" smtClean="0"/>
              <a:t>13/06/1434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E92E6-2DE6-4077-9278-A42655FEC6A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1E55-DE12-4741-8C7E-8D8C1F559515}" type="datetimeFigureOut">
              <a:rPr lang="ar-IQ" smtClean="0"/>
              <a:t>13/06/1434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E92E6-2DE6-4077-9278-A42655FEC6A1}" type="slidenum">
              <a:rPr lang="ar-IQ" smtClean="0"/>
              <a:t>‹#›</a:t>
            </a:fld>
            <a:endParaRPr lang="ar-IQ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1E55-DE12-4741-8C7E-8D8C1F559515}" type="datetimeFigureOut">
              <a:rPr lang="ar-IQ" smtClean="0"/>
              <a:t>13/06/1434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E92E6-2DE6-4077-9278-A42655FEC6A1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1E55-DE12-4741-8C7E-8D8C1F559515}" type="datetimeFigureOut">
              <a:rPr lang="ar-IQ" smtClean="0"/>
              <a:t>13/06/1434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E92E6-2DE6-4077-9278-A42655FEC6A1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1E55-DE12-4741-8C7E-8D8C1F559515}" type="datetimeFigureOut">
              <a:rPr lang="ar-IQ" smtClean="0"/>
              <a:t>13/06/1434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E92E6-2DE6-4077-9278-A42655FEC6A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1E55-DE12-4741-8C7E-8D8C1F559515}" type="datetimeFigureOut">
              <a:rPr lang="ar-IQ" smtClean="0"/>
              <a:t>13/06/1434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E92E6-2DE6-4077-9278-A42655FEC6A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1E55-DE12-4741-8C7E-8D8C1F559515}" type="datetimeFigureOut">
              <a:rPr lang="ar-IQ" smtClean="0"/>
              <a:t>13/06/1434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E92E6-2DE6-4077-9278-A42655FEC6A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1E55-DE12-4741-8C7E-8D8C1F559515}" type="datetimeFigureOut">
              <a:rPr lang="ar-IQ" smtClean="0"/>
              <a:t>13/06/1434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E92E6-2DE6-4077-9278-A42655FEC6A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8071E55-DE12-4741-8C7E-8D8C1F559515}" type="datetimeFigureOut">
              <a:rPr lang="ar-IQ" smtClean="0"/>
              <a:t>13/06/1434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73E92E6-2DE6-4077-9278-A42655FEC6A1}" type="slidenum">
              <a:rPr lang="ar-IQ" smtClean="0"/>
              <a:t>‹#›</a:t>
            </a:fld>
            <a:endParaRPr lang="ar-IQ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772400" cy="2899048"/>
          </a:xfrm>
        </p:spPr>
        <p:txBody>
          <a:bodyPr/>
          <a:lstStyle/>
          <a:p>
            <a:r>
              <a:rPr lang="ar-IQ" dirty="0" smtClean="0"/>
              <a:t>متطلبات الحماية في الرياضة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403648" y="4149080"/>
            <a:ext cx="6400800" cy="1752600"/>
          </a:xfrm>
        </p:spPr>
        <p:txBody>
          <a:bodyPr>
            <a:normAutofit/>
          </a:bodyPr>
          <a:lstStyle/>
          <a:p>
            <a:r>
              <a:rPr lang="ar-IQ" sz="4800" dirty="0" smtClean="0">
                <a:solidFill>
                  <a:srgbClr val="FF0000"/>
                </a:solidFill>
              </a:rPr>
              <a:t>الحماية من الاصابة</a:t>
            </a:r>
            <a:endParaRPr lang="ar-IQ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8559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حماية المرفق</a:t>
            </a:r>
            <a:endParaRPr lang="ar-IQ" dirty="0"/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2076450"/>
            <a:ext cx="3816424" cy="3728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74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حماية الركبة والساق</a:t>
            </a:r>
            <a:endParaRPr lang="ar-IQ" dirty="0"/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916444"/>
            <a:ext cx="3389362" cy="3461757"/>
          </a:xfrm>
          <a:prstGeom prst="rect">
            <a:avLst/>
          </a:prstGeom>
        </p:spPr>
      </p:pic>
      <p:pic>
        <p:nvPicPr>
          <p:cNvPr id="4" name="صورة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916445"/>
            <a:ext cx="3048000" cy="3461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76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استخدام الرباط اللاصق </a:t>
            </a:r>
            <a:endParaRPr lang="ar-IQ" dirty="0"/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276871"/>
            <a:ext cx="3528392" cy="3161903"/>
          </a:xfrm>
          <a:prstGeom prst="rect">
            <a:avLst/>
          </a:prstGeom>
        </p:spPr>
      </p:pic>
      <p:pic>
        <p:nvPicPr>
          <p:cNvPr id="4" name="صورة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5" y="2276873"/>
            <a:ext cx="3240360" cy="3161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87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حماية الرأس والوجه</a:t>
            </a:r>
            <a:endParaRPr lang="ar-IQ" dirty="0"/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844824"/>
            <a:ext cx="3384376" cy="2854176"/>
          </a:xfrm>
          <a:prstGeom prst="rect">
            <a:avLst/>
          </a:prstGeom>
        </p:spPr>
      </p:pic>
      <p:pic>
        <p:nvPicPr>
          <p:cNvPr id="4" name="صورة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319412"/>
            <a:ext cx="2880320" cy="2379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30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حماية العيون</a:t>
            </a:r>
            <a:endParaRPr lang="ar-IQ" dirty="0"/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983588"/>
            <a:ext cx="3960440" cy="2885571"/>
          </a:xfrm>
          <a:prstGeom prst="rect">
            <a:avLst/>
          </a:prstGeom>
        </p:spPr>
      </p:pic>
      <p:pic>
        <p:nvPicPr>
          <p:cNvPr id="4" name="صورة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983588"/>
            <a:ext cx="3600400" cy="3101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39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حماية الاسنان</a:t>
            </a:r>
            <a:endParaRPr lang="ar-IQ" dirty="0"/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5" y="2357437"/>
            <a:ext cx="3816424" cy="2511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2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حماية الثدي</a:t>
            </a:r>
            <a:endParaRPr lang="ar-IQ" dirty="0"/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7912" y="1666875"/>
            <a:ext cx="4448175" cy="3524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74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حماية الجهاز البولي</a:t>
            </a:r>
            <a:endParaRPr lang="ar-IQ" dirty="0"/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988840"/>
            <a:ext cx="5400600" cy="2908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68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حماية الركبة والساق</a:t>
            </a:r>
            <a:endParaRPr lang="ar-IQ" dirty="0"/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1085" y="2177210"/>
            <a:ext cx="2733675" cy="2417612"/>
          </a:xfrm>
          <a:prstGeom prst="rect">
            <a:avLst/>
          </a:prstGeom>
        </p:spPr>
      </p:pic>
      <p:pic>
        <p:nvPicPr>
          <p:cNvPr id="4" name="صورة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988840"/>
            <a:ext cx="2596505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51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الحماية بعد الاصابة</a:t>
            </a:r>
            <a:endParaRPr lang="ar-IQ" dirty="0"/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7" y="1657350"/>
            <a:ext cx="3168352" cy="3543300"/>
          </a:xfrm>
          <a:prstGeom prst="rect">
            <a:avLst/>
          </a:prstGeom>
        </p:spPr>
      </p:pic>
      <p:pic>
        <p:nvPicPr>
          <p:cNvPr id="4" name="صورة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1657350"/>
            <a:ext cx="4553321" cy="354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00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حماية الكتف</a:t>
            </a:r>
            <a:endParaRPr lang="ar-IQ" dirty="0"/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988840"/>
            <a:ext cx="5400600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18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دير تنفيذي">
  <a:themeElements>
    <a:clrScheme name="مدني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مدير تنفيذي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مدير تنفيذي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24</TotalTime>
  <Words>35</Words>
  <Application>Microsoft Office PowerPoint</Application>
  <PresentationFormat>عرض على الشاشة (3:4)‏</PresentationFormat>
  <Paragraphs>13</Paragraphs>
  <Slides>12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مدير تنفيذي</vt:lpstr>
      <vt:lpstr>متطلبات الحماية في الرياضة</vt:lpstr>
      <vt:lpstr>حماية الرأس والوجه</vt:lpstr>
      <vt:lpstr>حماية العيون</vt:lpstr>
      <vt:lpstr>حماية الاسنان</vt:lpstr>
      <vt:lpstr>حماية الثدي</vt:lpstr>
      <vt:lpstr>حماية الجهاز البولي</vt:lpstr>
      <vt:lpstr>حماية الركبة والساق</vt:lpstr>
      <vt:lpstr>الحماية بعد الاصابة</vt:lpstr>
      <vt:lpstr>حماية الكتف</vt:lpstr>
      <vt:lpstr>حماية المرفق</vt:lpstr>
      <vt:lpstr>حماية الركبة والساق</vt:lpstr>
      <vt:lpstr>استخدام الرباط اللاصق 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متطلبات الحماية في الرياضة</dc:title>
  <dc:creator>DR.Ahmed Saker 2o1O</dc:creator>
  <cp:lastModifiedBy>DR.Ahmed Saker 2o1O</cp:lastModifiedBy>
  <cp:revision>3</cp:revision>
  <dcterms:created xsi:type="dcterms:W3CDTF">2013-04-22T22:09:46Z</dcterms:created>
  <dcterms:modified xsi:type="dcterms:W3CDTF">2013-04-22T22:34:26Z</dcterms:modified>
</cp:coreProperties>
</file>